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C5982-CCAD-4D14-8826-8AB804A3D07E}" type="datetimeFigureOut">
              <a:rPr lang="en-US" smtClean="0"/>
              <a:t>04-May-20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B6FC0-1747-400E-910C-01A5D0BF0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92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FF817B8-F814-4ADF-8217-7C595E2D6DBF}" type="datetime1">
              <a:rPr lang="en-US" smtClean="0"/>
              <a:t>04-May-20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r>
              <a:rPr lang="sr-Cyrl-RS" smtClean="0"/>
              <a:t>Математика 07.05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321F5D7-3971-4EA2-9A66-CA759FAF80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5100-DE02-4066-8B52-5B44FCCF7C87}" type="datetime1">
              <a:rPr lang="en-US" smtClean="0"/>
              <a:t>04-May-20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 07.05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F5D7-3971-4EA2-9A66-CA759FAF80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A122-9169-4221-96F5-E437F0D37CFE}" type="datetime1">
              <a:rPr lang="en-US" smtClean="0"/>
              <a:t>04-May-20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 07.05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F5D7-3971-4EA2-9A66-CA759FAF80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1716-FF95-47E7-A7EC-595879E0524B}" type="datetime1">
              <a:rPr lang="en-US" smtClean="0"/>
              <a:t>04-May-20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 07.05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F5D7-3971-4EA2-9A66-CA759FAF80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B632-ECD1-4C3C-9097-93F336499A8C}" type="datetime1">
              <a:rPr lang="en-US" smtClean="0"/>
              <a:t>04-May-20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 07.05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F5D7-3971-4EA2-9A66-CA759FAF80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39C74-5926-4F85-B1B7-F7F4B3AD7E78}" type="datetime1">
              <a:rPr lang="en-US" smtClean="0"/>
              <a:t>04-May-20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 07.05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F5D7-3971-4EA2-9A66-CA759FAF80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FB773-BAFA-4965-A854-F378C6F33F65}" type="datetime1">
              <a:rPr lang="en-US" smtClean="0"/>
              <a:t>04-May-20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 07.05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F5D7-3971-4EA2-9A66-CA759FAF802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7597-783E-4AD1-B95D-D1B5338BBFCD}" type="datetime1">
              <a:rPr lang="en-US" smtClean="0"/>
              <a:t>04-May-20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 07.05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F5D7-3971-4EA2-9A66-CA759FAF80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D5EC-2AF7-4C03-B7A1-2877A81AF912}" type="datetime1">
              <a:rPr lang="en-US" smtClean="0"/>
              <a:t>04-May-20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 07.05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F5D7-3971-4EA2-9A66-CA759FAF80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D517A7B-6C80-4E5E-A0AA-8451549C7DE8}" type="datetime1">
              <a:rPr lang="en-US" smtClean="0"/>
              <a:t>04-May-20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r>
              <a:rPr lang="sr-Cyrl-RS" smtClean="0"/>
              <a:t>Математика 07.05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321F5D7-3971-4EA2-9A66-CA759FAF80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F01642D-C46D-4609-8F8C-80B18F14AC9D}" type="datetime1">
              <a:rPr lang="en-US" smtClean="0"/>
              <a:t>04-May-20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r>
              <a:rPr lang="sr-Cyrl-RS" smtClean="0"/>
              <a:t>Математика 07.05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321F5D7-3971-4EA2-9A66-CA759FAF80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3449058-1464-4B9E-9D27-055C1BA85C78}" type="datetime1">
              <a:rPr lang="en-US" smtClean="0"/>
              <a:t>04-May-20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sr-Cyrl-RS" smtClean="0"/>
              <a:t>Математика 07.05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321F5D7-3971-4EA2-9A66-CA759FAF80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240992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0" y="5715000"/>
            <a:ext cx="5714999" cy="459277"/>
          </a:xfrm>
        </p:spPr>
        <p:txBody>
          <a:bodyPr/>
          <a:lstStyle/>
          <a:p>
            <a:r>
              <a:rPr lang="sr-Cyrl-RS" dirty="0" smtClean="0"/>
              <a:t>Математика 07.05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F5D7-3971-4EA2-9A66-CA759FAF8020}" type="slidenum">
              <a:rPr lang="en-US" smtClean="0"/>
              <a:t>1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971925"/>
            <a:ext cx="12382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91000"/>
            <a:ext cx="12573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11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 07.05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F5D7-3971-4EA2-9A66-CA759FAF8020}" type="slidenum">
              <a:rPr lang="en-US" smtClean="0"/>
              <a:t>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5257800" cy="1970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2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438399"/>
            <a:ext cx="5181600" cy="39128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94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 07.05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F5D7-3971-4EA2-9A66-CA759FAF8020}" type="slidenum">
              <a:rPr lang="en-US" smtClean="0"/>
              <a:t>3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1"/>
            <a:ext cx="3581400" cy="2920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73" y="877394"/>
            <a:ext cx="3816927" cy="2094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0" y="50113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92D050"/>
                </a:solidFill>
              </a:rPr>
              <a:t>Пример 2:</a:t>
            </a:r>
            <a:endParaRPr lang="en-US" b="1" dirty="0">
              <a:solidFill>
                <a:srgbClr val="92D050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971799"/>
            <a:ext cx="1676400" cy="178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90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 07.05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F5D7-3971-4EA2-9A66-CA759FAF8020}" type="slidenum">
              <a:rPr lang="en-US" smtClean="0"/>
              <a:t>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5410200" cy="1514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2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42309"/>
            <a:ext cx="5484551" cy="3686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2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32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 07.05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38807" y="5726258"/>
            <a:ext cx="554023" cy="365125"/>
          </a:xfrm>
        </p:spPr>
        <p:txBody>
          <a:bodyPr/>
          <a:lstStyle/>
          <a:p>
            <a:fld id="{F321F5D7-3971-4EA2-9A66-CA759FAF8020}" type="slidenum">
              <a:rPr lang="en-US" smtClean="0"/>
              <a:t>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3694366" cy="2667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1025236" y="68580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FFFF00"/>
                </a:solidFill>
              </a:rPr>
              <a:t>Пример 3: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2891" y="406555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accent2">
                    <a:lumMod val="75000"/>
                  </a:schemeClr>
                </a:solidFill>
              </a:rPr>
              <a:t>Пример 5: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891" y="4274086"/>
            <a:ext cx="3788566" cy="158710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8"/>
          <a:stretch/>
        </p:blipFill>
        <p:spPr bwMode="auto">
          <a:xfrm>
            <a:off x="5059808" y="1022866"/>
            <a:ext cx="1676401" cy="32134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6" name="TextBox 15"/>
          <p:cNvSpPr txBox="1"/>
          <p:nvPr/>
        </p:nvSpPr>
        <p:spPr>
          <a:xfrm>
            <a:off x="4876800" y="58189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7030A0"/>
                </a:solidFill>
              </a:rPr>
              <a:t>Пример 4: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24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 07.05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F5D7-3971-4EA2-9A66-CA759FAF8020}" type="slidenum">
              <a:rPr lang="en-US" smtClean="0"/>
              <a:t>6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199"/>
            <a:ext cx="3886200" cy="167126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43200"/>
            <a:ext cx="5885166" cy="35814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469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 07.05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F5D7-3971-4EA2-9A66-CA759FAF8020}" type="slidenum">
              <a:rPr lang="en-US" smtClean="0"/>
              <a:t>7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48" y="1295400"/>
            <a:ext cx="3552825" cy="25622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1012248" y="6974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00B050"/>
                </a:solidFill>
              </a:rPr>
              <a:t>Пример 6: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6974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7030A0"/>
                </a:solidFill>
              </a:rPr>
              <a:t>Пример 7: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672" y="1371600"/>
            <a:ext cx="1995056" cy="222256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8344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324600"/>
            <a:ext cx="5540188" cy="365125"/>
          </a:xfrm>
        </p:spPr>
        <p:txBody>
          <a:bodyPr/>
          <a:lstStyle/>
          <a:p>
            <a:r>
              <a:rPr lang="sr-Cyrl-RS" dirty="0" smtClean="0"/>
              <a:t>Математика 07.05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F5D7-3971-4EA2-9A66-CA759FAF8020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3048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FF0000"/>
                </a:solidFill>
              </a:rPr>
              <a:t>Задаци за вежбу:</a:t>
            </a:r>
          </a:p>
          <a:p>
            <a:r>
              <a:rPr lang="sr-Cyrl-RS" b="1" dirty="0" smtClean="0">
                <a:solidFill>
                  <a:srgbClr val="FF0000"/>
                </a:solidFill>
              </a:rPr>
              <a:t>На основу претходних примера провежбајте следеће задатке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57263"/>
            <a:ext cx="4733925" cy="16478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4886325" cy="16954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05400"/>
            <a:ext cx="6286500" cy="105727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6407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 07.05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F5D7-3971-4EA2-9A66-CA759FAF8020}" type="slidenum">
              <a:rPr lang="en-US" smtClean="0"/>
              <a:t>9</a:t>
            </a:fld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762000" y="381000"/>
            <a:ext cx="7086600" cy="5562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 dirty="0" smtClean="0"/>
          </a:p>
          <a:p>
            <a:pPr algn="ctr"/>
            <a:endParaRPr lang="sr-Cyrl-RS" dirty="0"/>
          </a:p>
          <a:p>
            <a:pPr algn="ctr"/>
            <a:endParaRPr lang="sr-Cyrl-RS" dirty="0" smtClean="0"/>
          </a:p>
          <a:p>
            <a:pPr algn="ctr"/>
            <a:endParaRPr lang="sr-Cyrl-RS" dirty="0"/>
          </a:p>
          <a:p>
            <a:pPr algn="ctr"/>
            <a:endParaRPr lang="sr-Cyrl-RS" dirty="0" smtClean="0"/>
          </a:p>
          <a:p>
            <a:pPr algn="ctr"/>
            <a:r>
              <a:rPr lang="sr-Cyrl-RS" dirty="0" smtClean="0"/>
              <a:t>Надам се да вас је совица довољно научила за данас. Полако и савесно провежбјате задатке и нађите мало времена и да се одморите и урадите нешто занимљиво. </a:t>
            </a:r>
            <a:r>
              <a:rPr lang="sr-Cyrl-RS" dirty="0" smtClean="0">
                <a:sym typeface="Wingdings" pitchFamily="2" charset="2"/>
              </a:rPr>
              <a:t></a:t>
            </a:r>
          </a:p>
          <a:p>
            <a:pPr algn="ctr"/>
            <a:endParaRPr lang="sr-Cyrl-RS" dirty="0">
              <a:sym typeface="Wingdings" pitchFamily="2" charset="2"/>
            </a:endParaRPr>
          </a:p>
          <a:p>
            <a:pPr algn="ctr"/>
            <a:endParaRPr lang="sr-Cyrl-RS" dirty="0" smtClean="0">
              <a:sym typeface="Wingdings" pitchFamily="2" charset="2"/>
            </a:endParaRPr>
          </a:p>
          <a:p>
            <a:pPr algn="ctr"/>
            <a:endParaRPr lang="sr-Cyrl-RS" dirty="0">
              <a:sym typeface="Wingdings" pitchFamily="2" charset="2"/>
            </a:endParaRPr>
          </a:p>
          <a:p>
            <a:pPr algn="ctr"/>
            <a:endParaRPr lang="sr-Cyrl-RS" dirty="0" smtClean="0">
              <a:sym typeface="Wingdings" pitchFamily="2" charset="2"/>
            </a:endParaRPr>
          </a:p>
          <a:p>
            <a:pPr algn="ctr"/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4800600" y="3886200"/>
            <a:ext cx="3276600" cy="2209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76900" y="4390935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lt1"/>
                </a:solidFill>
              </a:rPr>
              <a:t>Велики поздрав, ваше </a:t>
            </a:r>
            <a:r>
              <a:rPr lang="sr-Cyrl-RS" dirty="0" smtClean="0">
                <a:solidFill>
                  <a:schemeClr val="lt1"/>
                </a:solidFill>
              </a:rPr>
              <a:t>наставнице.</a:t>
            </a: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0" name="Cloud 9"/>
          <p:cNvSpPr/>
          <p:nvPr/>
        </p:nvSpPr>
        <p:spPr>
          <a:xfrm>
            <a:off x="6705600" y="5486400"/>
            <a:ext cx="1177636" cy="72831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/>
          <p:cNvSpPr/>
          <p:nvPr/>
        </p:nvSpPr>
        <p:spPr>
          <a:xfrm>
            <a:off x="7446818" y="5850559"/>
            <a:ext cx="609600" cy="56708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7886700" y="6134099"/>
            <a:ext cx="381000" cy="3216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8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72</TotalTime>
  <Words>92</Words>
  <Application>Microsoft Office PowerPoint</Application>
  <PresentationFormat>On-screen Show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Pushpin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</cp:revision>
  <dcterms:created xsi:type="dcterms:W3CDTF">2020-05-04T10:03:30Z</dcterms:created>
  <dcterms:modified xsi:type="dcterms:W3CDTF">2020-05-04T11:16:07Z</dcterms:modified>
</cp:coreProperties>
</file>